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4"/>
    <p:restoredTop sz="93478"/>
  </p:normalViewPr>
  <p:slideViewPr>
    <p:cSldViewPr snapToGrid="0">
      <p:cViewPr varScale="1">
        <p:scale>
          <a:sx n="64" d="100"/>
          <a:sy n="64" d="100"/>
        </p:scale>
        <p:origin x="1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45B7-CABE-FBC5-E9AE-4E058A86A8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6609" y="802298"/>
            <a:ext cx="9501808" cy="2541431"/>
          </a:xfrm>
        </p:spPr>
        <p:txBody>
          <a:bodyPr>
            <a:normAutofit/>
          </a:bodyPr>
          <a:lstStyle/>
          <a:p>
            <a:r>
              <a:rPr lang="en-US" sz="5000" dirty="0"/>
              <a:t>Civic Engagement events: Spring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3A77F-757D-CBDA-169D-0F4A96081352}"/>
              </a:ext>
            </a:extLst>
          </p:cNvPr>
          <p:cNvSpPr txBox="1"/>
          <p:nvPr/>
        </p:nvSpPr>
        <p:spPr>
          <a:xfrm>
            <a:off x="2417779" y="3592286"/>
            <a:ext cx="86370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Co-Sponsored by the Civic and Community Engagement Center (CCEC), Student Government Association, and Faculty from Law and Society and Political Science</a:t>
            </a:r>
          </a:p>
        </p:txBody>
      </p:sp>
    </p:spTree>
    <p:extLst>
      <p:ext uri="{BB962C8B-B14F-4D97-AF65-F5344CB8AC3E}">
        <p14:creationId xmlns:p14="http://schemas.microsoft.com/office/powerpoint/2010/main" val="41378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FCD67-281D-71C5-DF17-86BF1BFA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Teach-in: the civics you were never taught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0E4C-79E3-2FAA-1E9C-1B3F8A2AD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14" y="2015734"/>
            <a:ext cx="7151915" cy="448303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500" b="1" dirty="0"/>
              <a:t>Date: </a:t>
            </a:r>
            <a:r>
              <a:rPr lang="en-US" sz="2500" dirty="0"/>
              <a:t>Thursday, March 27</a:t>
            </a:r>
            <a:r>
              <a:rPr lang="en-US" sz="2500" baseline="30000" dirty="0"/>
              <a:t>th</a:t>
            </a:r>
            <a:endParaRPr lang="en-US" sz="2500" dirty="0"/>
          </a:p>
          <a:p>
            <a:pPr>
              <a:lnSpc>
                <a:spcPct val="110000"/>
              </a:lnSpc>
            </a:pPr>
            <a:r>
              <a:rPr lang="en-US" sz="2500" b="1" dirty="0"/>
              <a:t>Time: </a:t>
            </a:r>
            <a:r>
              <a:rPr lang="en-US" sz="2500" dirty="0"/>
              <a:t>6pm – 10pm</a:t>
            </a:r>
          </a:p>
          <a:p>
            <a:pPr>
              <a:lnSpc>
                <a:spcPct val="110000"/>
              </a:lnSpc>
            </a:pPr>
            <a:r>
              <a:rPr lang="en-US" sz="2500" b="1" dirty="0"/>
              <a:t>Location: </a:t>
            </a:r>
            <a:r>
              <a:rPr lang="en-US" sz="2500" dirty="0"/>
              <a:t>Friends Hall</a:t>
            </a:r>
          </a:p>
          <a:p>
            <a:pPr>
              <a:lnSpc>
                <a:spcPct val="110000"/>
              </a:lnSpc>
            </a:pPr>
            <a:r>
              <a:rPr lang="en-US" sz="2500" b="1" dirty="0"/>
              <a:t>Structure: </a:t>
            </a:r>
            <a:r>
              <a:rPr lang="en-US" sz="2500" dirty="0"/>
              <a:t>4 Panels will be presented:</a:t>
            </a:r>
          </a:p>
          <a:p>
            <a:pPr lvl="1">
              <a:lnSpc>
                <a:spcPct val="110000"/>
              </a:lnSpc>
            </a:pPr>
            <a:r>
              <a:rPr lang="en-US" sz="2300" dirty="0"/>
              <a:t>Constitution 101</a:t>
            </a:r>
          </a:p>
          <a:p>
            <a:pPr lvl="1">
              <a:lnSpc>
                <a:spcPct val="110000"/>
              </a:lnSpc>
            </a:pPr>
            <a:r>
              <a:rPr lang="en-US" sz="2500" dirty="0"/>
              <a:t>Rights</a:t>
            </a:r>
          </a:p>
          <a:p>
            <a:pPr lvl="1">
              <a:lnSpc>
                <a:spcPct val="110000"/>
              </a:lnSpc>
            </a:pPr>
            <a:r>
              <a:rPr lang="en-US" sz="2500" dirty="0"/>
              <a:t>Public Policy</a:t>
            </a:r>
          </a:p>
          <a:p>
            <a:pPr lvl="1">
              <a:lnSpc>
                <a:spcPct val="110000"/>
              </a:lnSpc>
            </a:pPr>
            <a:r>
              <a:rPr lang="en-US" sz="2500" dirty="0"/>
              <a:t>Student Response Panel</a:t>
            </a:r>
          </a:p>
        </p:txBody>
      </p:sp>
      <p:pic>
        <p:nvPicPr>
          <p:cNvPr id="5" name="Picture 4" descr="A qr code with black squares&#10;&#10;Description automatically generated">
            <a:extLst>
              <a:ext uri="{FF2B5EF4-FFF2-40B4-BE49-F238E27FC236}">
                <a16:creationId xmlns:a16="http://schemas.microsoft.com/office/drawing/2014/main" id="{07B767FF-7425-FC8F-457F-534CA4892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1798" y="2105659"/>
            <a:ext cx="2988513" cy="29885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D8BEA8-71C6-DD2B-E49F-D2C8EC7ED915}"/>
              </a:ext>
            </a:extLst>
          </p:cNvPr>
          <p:cNvSpPr txBox="1"/>
          <p:nvPr/>
        </p:nvSpPr>
        <p:spPr>
          <a:xfrm>
            <a:off x="7467600" y="5268686"/>
            <a:ext cx="3396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Interested in presenting? Fill out the form linked to this QR Code!</a:t>
            </a:r>
          </a:p>
        </p:txBody>
      </p:sp>
    </p:spTree>
    <p:extLst>
      <p:ext uri="{BB962C8B-B14F-4D97-AF65-F5344CB8AC3E}">
        <p14:creationId xmlns:p14="http://schemas.microsoft.com/office/powerpoint/2010/main" val="277249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DF06C-83CD-BA73-F0CC-9428E593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Civic engagement week: April 21-25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04B9F-09B3-F72B-CE53-2B5159050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145" y="2015732"/>
            <a:ext cx="10552176" cy="4037749"/>
          </a:xfrm>
        </p:spPr>
        <p:txBody>
          <a:bodyPr>
            <a:normAutofit/>
          </a:bodyPr>
          <a:lstStyle/>
          <a:p>
            <a:r>
              <a:rPr lang="en-US" sz="2800" dirty="0"/>
              <a:t>Monday, April 21: Panel Discussion w/ Local Civic Leaders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Tuesday, April 22: </a:t>
            </a:r>
            <a:r>
              <a:rPr lang="en-US" sz="2800" dirty="0" err="1"/>
              <a:t>Ramapough</a:t>
            </a:r>
            <a:r>
              <a:rPr lang="en-US" sz="2800" dirty="0"/>
              <a:t> Munsee Burial Ground Cleanup Event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Wednesday, April 23: Potential NJ Primary Event 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800" dirty="0"/>
              <a:t>Thursday: Second Teach-In Event: Trump First 100 Days (Evening)</a:t>
            </a:r>
          </a:p>
        </p:txBody>
      </p:sp>
    </p:spTree>
    <p:extLst>
      <p:ext uri="{BB962C8B-B14F-4D97-AF65-F5344CB8AC3E}">
        <p14:creationId xmlns:p14="http://schemas.microsoft.com/office/powerpoint/2010/main" val="330855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65</TotalTime>
  <Words>134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Civic Engagement events: Spring 2025</vt:lpstr>
      <vt:lpstr>Teach-in: the civics you were never taught</vt:lpstr>
      <vt:lpstr>Civic engagement week: April 21-25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Kaitlin Sidorsky</dc:creator>
  <cp:lastModifiedBy>Kaitlin Sidorsky</cp:lastModifiedBy>
  <cp:revision>3</cp:revision>
  <dcterms:created xsi:type="dcterms:W3CDTF">2025-02-20T23:08:19Z</dcterms:created>
  <dcterms:modified xsi:type="dcterms:W3CDTF">2025-02-24T23:53:27Z</dcterms:modified>
</cp:coreProperties>
</file>