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3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E8D92-1EC0-3741-B7F8-89AFA8285EE0}" type="datetimeFigureOut">
              <a:rPr lang="en-US" smtClean="0"/>
              <a:t>9/11/24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3E048-14CC-8844-82F0-6DA830D2F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371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E8D92-1EC0-3741-B7F8-89AFA8285EE0}" type="datetimeFigureOut">
              <a:rPr lang="en-US" smtClean="0"/>
              <a:t>9/11/24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3E048-14CC-8844-82F0-6DA830D2F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942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E8D92-1EC0-3741-B7F8-89AFA8285EE0}" type="datetimeFigureOut">
              <a:rPr lang="en-US" smtClean="0"/>
              <a:t>9/11/24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3E048-14CC-8844-82F0-6DA830D2F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82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E8D92-1EC0-3741-B7F8-89AFA8285EE0}" type="datetimeFigureOut">
              <a:rPr lang="en-US" smtClean="0"/>
              <a:t>9/11/24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3E048-14CC-8844-82F0-6DA830D2F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54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E8D92-1EC0-3741-B7F8-89AFA8285EE0}" type="datetimeFigureOut">
              <a:rPr lang="en-US" smtClean="0"/>
              <a:t>9/11/24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3E048-14CC-8844-82F0-6DA830D2F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879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E8D92-1EC0-3741-B7F8-89AFA8285EE0}" type="datetimeFigureOut">
              <a:rPr lang="en-US" smtClean="0"/>
              <a:t>9/11/24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3E048-14CC-8844-82F0-6DA830D2F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596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E8D92-1EC0-3741-B7F8-89AFA8285EE0}" type="datetimeFigureOut">
              <a:rPr lang="en-US" smtClean="0"/>
              <a:t>9/11/24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3E048-14CC-8844-82F0-6DA830D2F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631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E8D92-1EC0-3741-B7F8-89AFA8285EE0}" type="datetimeFigureOut">
              <a:rPr lang="en-US" smtClean="0"/>
              <a:t>9/11/24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3E048-14CC-8844-82F0-6DA830D2F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19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E8D92-1EC0-3741-B7F8-89AFA8285EE0}" type="datetimeFigureOut">
              <a:rPr lang="en-US" smtClean="0"/>
              <a:t>9/11/24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3E048-14CC-8844-82F0-6DA830D2F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845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E8D92-1EC0-3741-B7F8-89AFA8285EE0}" type="datetimeFigureOut">
              <a:rPr lang="en-US" smtClean="0"/>
              <a:t>9/11/24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3E048-14CC-8844-82F0-6DA830D2F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139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E8D92-1EC0-3741-B7F8-89AFA8285EE0}" type="datetimeFigureOut">
              <a:rPr lang="en-US" smtClean="0"/>
              <a:t>9/11/24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3E048-14CC-8844-82F0-6DA830D2F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311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E8D92-1EC0-3741-B7F8-89AFA8285EE0}" type="datetimeFigureOut">
              <a:rPr lang="en-US" smtClean="0"/>
              <a:t>9/11/24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3E048-14CC-8844-82F0-6DA830D2F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551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84549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Academic Freedom: Policy and Practice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09900"/>
            <a:ext cx="6400800" cy="17526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Faculty Assembly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September 11, 2024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Ken McMurdy, FA President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Michael Middleton, Provost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308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848"/>
            <a:ext cx="8229600" cy="632429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Academic Freedom: Policy Revision Process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2000" dirty="0" smtClean="0"/>
          </a:p>
          <a:p>
            <a:r>
              <a:rPr lang="en-US" sz="2800" dirty="0" smtClean="0"/>
              <a:t>Ramapo College is required to have a formal policy on Academic Freedom.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400" dirty="0" smtClean="0"/>
              <a:t>https</a:t>
            </a:r>
            <a:r>
              <a:rPr lang="en-US" sz="2400" dirty="0"/>
              <a:t>://</a:t>
            </a:r>
            <a:r>
              <a:rPr lang="en-US" sz="2400" dirty="0" err="1"/>
              <a:t>www.ramapo.edu</a:t>
            </a:r>
            <a:r>
              <a:rPr lang="en-US" sz="2400" dirty="0"/>
              <a:t>/policies/policy/academic-freedom</a:t>
            </a:r>
            <a:r>
              <a:rPr lang="en-US" sz="2400" dirty="0" smtClean="0"/>
              <a:t>/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800" dirty="0" smtClean="0"/>
              <a:t>Structure: College Policy Committee (CPC) oversees, Provost, in consultation with Academic Policy Council (APC), develops, Board of Trustees approves.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Work began in </a:t>
            </a:r>
            <a:r>
              <a:rPr lang="en-US" sz="2800" dirty="0" smtClean="0"/>
              <a:t>Fall 2023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Discussion of draft at October Faculty Assembly meeting.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28083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2461"/>
            <a:ext cx="8229600" cy="6213847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Academic Freedom in Practice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Separate from the formal policy discussion, many have practical concerns over managing difficult conversations in the classroom.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 smtClean="0"/>
              <a:t>Planning and framing difficult discussions</a:t>
            </a:r>
          </a:p>
          <a:p>
            <a:r>
              <a:rPr lang="en-US" sz="2800" dirty="0" smtClean="0"/>
              <a:t>Managing unplanned introduction of difficult topics</a:t>
            </a:r>
          </a:p>
          <a:p>
            <a:r>
              <a:rPr lang="en-US" sz="2800" dirty="0" smtClean="0"/>
              <a:t>Establishing a classroom atmosphere of respect and open inquiry</a:t>
            </a:r>
          </a:p>
          <a:p>
            <a:r>
              <a:rPr lang="en-US" sz="2800" dirty="0" smtClean="0"/>
              <a:t>Steering conversations toward fact- and methodology-based analysis and argument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63559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9547"/>
            <a:ext cx="8229600" cy="59515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Faculty Assembly, the Provost’s Office and FRC would </a:t>
            </a:r>
            <a:r>
              <a:rPr lang="en-US" sz="2800" dirty="0" smtClean="0"/>
              <a:t>like to support faculty and stimulate helpful conversations around these more practical concerns.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Planned Events and Support Opportunities: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 smtClean="0"/>
              <a:t>FRC: Guided Roundtable Discussions (9/18), Teaching Circles, Mentoring</a:t>
            </a:r>
          </a:p>
          <a:p>
            <a:r>
              <a:rPr lang="en-US" sz="2800" dirty="0" smtClean="0"/>
              <a:t>Faculty </a:t>
            </a:r>
            <a:r>
              <a:rPr lang="en-US" sz="2800" dirty="0" smtClean="0"/>
              <a:t>Forum</a:t>
            </a:r>
            <a:endParaRPr lang="en-US" sz="2800" dirty="0" smtClean="0"/>
          </a:p>
          <a:p>
            <a:r>
              <a:rPr lang="en-US" sz="2800" dirty="0" smtClean="0"/>
              <a:t>External Speaker(s)/Workshop(s)</a:t>
            </a:r>
          </a:p>
          <a:p>
            <a:r>
              <a:rPr lang="en-US" sz="2800" dirty="0" smtClean="0"/>
              <a:t>Repository of Materials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4861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141</Words>
  <Application>Microsoft Macintosh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Academic Freedom: Policy and Practice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Freedom: Policy and Practice</dc:title>
  <dc:creator>ccis</dc:creator>
  <cp:lastModifiedBy>ccis</cp:lastModifiedBy>
  <cp:revision>6</cp:revision>
  <dcterms:created xsi:type="dcterms:W3CDTF">2024-09-09T13:20:30Z</dcterms:created>
  <dcterms:modified xsi:type="dcterms:W3CDTF">2024-09-11T11:17:34Z</dcterms:modified>
</cp:coreProperties>
</file>